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0693400" cy="7556500"/>
  <p:notesSz cx="6858000" cy="9144000"/>
  <p:embeddedFontLst>
    <p:embeddedFont>
      <p:font typeface="Asap Regular Bold" charset="0"/>
      <p:regular r:id="rId5"/>
    </p:embeddedFont>
    <p:embeddedFont>
      <p:font typeface="Calibri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-14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jpe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74492" y="113792"/>
            <a:ext cx="5218721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</a:rPr>
              <a:t>LỚP MẪU GIÁO LỚN </a:t>
            </a:r>
            <a:r>
              <a:rPr lang="vi-VN" sz="2400" b="1" dirty="0" smtClean="0">
                <a:solidFill>
                  <a:srgbClr val="002060"/>
                </a:solidFill>
              </a:rPr>
              <a:t>A2</a:t>
            </a:r>
            <a:endParaRPr lang="vi-VN" sz="2400" b="1" dirty="0">
              <a:solidFill>
                <a:srgbClr val="002060"/>
              </a:solidFill>
            </a:endParaRPr>
          </a:p>
          <a:p>
            <a:pPr algn="ctr"/>
            <a:r>
              <a:rPr lang="vi-VN" sz="2400" b="1" dirty="0">
                <a:solidFill>
                  <a:srgbClr val="002060"/>
                </a:solidFill>
              </a:rPr>
              <a:t>Nội dung hoạt động tuần </a:t>
            </a:r>
            <a:r>
              <a:rPr lang="vi-VN" sz="2400" b="1" dirty="0" smtClean="0">
                <a:solidFill>
                  <a:srgbClr val="002060"/>
                </a:solidFill>
              </a:rPr>
              <a:t>3 </a:t>
            </a:r>
            <a:r>
              <a:rPr lang="vi-VN" sz="2400" b="1" dirty="0">
                <a:solidFill>
                  <a:srgbClr val="002060"/>
                </a:solidFill>
              </a:rPr>
              <a:t>tháng </a:t>
            </a:r>
            <a:r>
              <a:rPr lang="en-US" sz="2400" b="1" dirty="0" smtClean="0">
                <a:solidFill>
                  <a:srgbClr val="002060"/>
                </a:solidFill>
              </a:rPr>
              <a:t>10</a:t>
            </a:r>
            <a:endParaRPr lang="vi-VN" sz="2400" b="1" dirty="0">
              <a:solidFill>
                <a:srgbClr val="002060"/>
              </a:solidFill>
            </a:endParaRPr>
          </a:p>
          <a:p>
            <a:pPr algn="ctr"/>
            <a:r>
              <a:rPr lang="vi-VN" sz="2400" b="1" dirty="0">
                <a:solidFill>
                  <a:srgbClr val="002060"/>
                </a:solidFill>
              </a:rPr>
              <a:t>Từ </a:t>
            </a:r>
            <a:r>
              <a:rPr lang="vi-VN" sz="2400" b="1" dirty="0" smtClean="0">
                <a:solidFill>
                  <a:srgbClr val="002060"/>
                </a:solidFill>
              </a:rPr>
              <a:t>ngày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vi-VN" sz="2400" b="1" dirty="0" smtClean="0">
                <a:solidFill>
                  <a:srgbClr val="002060"/>
                </a:solidFill>
              </a:rPr>
              <a:t>16/10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vi-VN" sz="2400" b="1" dirty="0" smtClean="0">
                <a:solidFill>
                  <a:srgbClr val="002060"/>
                </a:solidFill>
              </a:rPr>
              <a:t>20</a:t>
            </a:r>
            <a:r>
              <a:rPr lang="en-US" sz="2400" b="1" dirty="0" smtClean="0">
                <a:solidFill>
                  <a:srgbClr val="002060"/>
                </a:solidFill>
              </a:rPr>
              <a:t>/</a:t>
            </a:r>
            <a:r>
              <a:rPr lang="vi-VN" sz="2400" b="1" dirty="0" smtClean="0">
                <a:solidFill>
                  <a:srgbClr val="002060"/>
                </a:solidFill>
              </a:rPr>
              <a:t>10</a:t>
            </a:r>
            <a:r>
              <a:rPr lang="en-US" sz="2400" b="1" dirty="0" smtClean="0">
                <a:solidFill>
                  <a:srgbClr val="002060"/>
                </a:solidFill>
              </a:rPr>
              <a:t>/2023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09418" y="1322052"/>
            <a:ext cx="3051743" cy="3024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28898" y="1518968"/>
            <a:ext cx="3051743" cy="3024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966712" y="1269976"/>
            <a:ext cx="3051743" cy="3024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282967" y="4454942"/>
            <a:ext cx="3051743" cy="3024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436664" y="4454942"/>
            <a:ext cx="3051743" cy="3024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5731" y="3230166"/>
            <a:ext cx="6956892" cy="518288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525098" y="1454213"/>
            <a:ext cx="1883774" cy="58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8F7A6F"/>
                </a:solidFill>
                <a:latin typeface="Hangyaboly"/>
              </a:rPr>
              <a:t>Wednesday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8165744" y="206166"/>
            <a:ext cx="4760121" cy="3024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8815026" y="5747867"/>
            <a:ext cx="1876974" cy="181213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532694" y="1454213"/>
            <a:ext cx="1758887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8F7A6F"/>
                </a:solidFill>
                <a:latin typeface="Hangyaboly"/>
              </a:rPr>
              <a:t>Monday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64391" y="1454213"/>
            <a:ext cx="1692738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8F7A6F"/>
                </a:solidFill>
                <a:latin typeface="Hangyaboly"/>
              </a:rPr>
              <a:t>Tuesday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291638" y="4620688"/>
            <a:ext cx="1341796" cy="58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8F7A6F"/>
                </a:solidFill>
                <a:latin typeface="Hangyaboly"/>
              </a:rPr>
              <a:t>Friday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75660" y="2822428"/>
            <a:ext cx="2421995" cy="88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6"/>
              </a:lnSpc>
              <a:spcBef>
                <a:spcPct val="0"/>
              </a:spcBef>
            </a:pPr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Truyện: </a:t>
            </a:r>
          </a:p>
          <a:p>
            <a:pPr algn="ctr">
              <a:lnSpc>
                <a:spcPts val="3586"/>
              </a:lnSpc>
              <a:spcBef>
                <a:spcPct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Ba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cô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gái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058546" y="2717723"/>
            <a:ext cx="2552328" cy="954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Toán: </a:t>
            </a:r>
            <a:r>
              <a:rPr lang="vi-VN" sz="2000" b="1" dirty="0">
                <a:solidFill>
                  <a:srgbClr val="FF0000"/>
                </a:solidFill>
                <a:latin typeface="+mj-lt"/>
              </a:rPr>
              <a:t>Xác định phía phải, phía trái của người khác</a:t>
            </a:r>
            <a:endParaRPr lang="en-US" sz="20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101757" y="4646295"/>
            <a:ext cx="1695490" cy="58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8F7A6F"/>
                </a:solidFill>
                <a:latin typeface="Hangyaboly"/>
              </a:rPr>
              <a:t>Thursday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21219" y="2166356"/>
            <a:ext cx="24831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Tạo hình: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Cắt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dán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đồ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dùng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trong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gia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đình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(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Đề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tài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82968" y="5530850"/>
            <a:ext cx="3051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Khám phá: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Trò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chuyện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về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ngày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20/10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83851" y="5542318"/>
            <a:ext cx="29648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Âm nhạc: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Dạy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VĐ: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Múa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mẹ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xem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-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Nghe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hát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: Ba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ngọn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nến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lung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linh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C:\Users\MTC\Desktop\z4788244286972_069ab11683cacd20cccaa85c2592b77b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13791"/>
            <a:ext cx="1600201" cy="110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09418" y="1322052"/>
            <a:ext cx="3051743" cy="3024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82341" y="1322052"/>
            <a:ext cx="3051743" cy="3024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941113" y="1431700"/>
            <a:ext cx="3051743" cy="3024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344596" y="4392000"/>
            <a:ext cx="3051743" cy="3024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463869" y="4392000"/>
            <a:ext cx="3051743" cy="3024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44387" y="3715496"/>
            <a:ext cx="6956892" cy="518288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311613" y="1454213"/>
            <a:ext cx="2681243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8F7A6F"/>
                </a:solidFill>
                <a:latin typeface="Hangyaboly"/>
              </a:rPr>
              <a:t>Wednesday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5231934" y="-1552985"/>
            <a:ext cx="2883688" cy="22925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8815026" y="5747867"/>
            <a:ext cx="1876974" cy="181213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532694" y="1454213"/>
            <a:ext cx="1872203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8F7A6F"/>
                </a:solidFill>
                <a:latin typeface="Hangyaboly"/>
              </a:rPr>
              <a:t>Monday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664390" y="1454213"/>
            <a:ext cx="1792251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8F7A6F"/>
                </a:solidFill>
                <a:latin typeface="Hangyaboly"/>
              </a:rPr>
              <a:t>Tuesday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27343" y="4557746"/>
            <a:ext cx="1695490" cy="58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8F7A6F"/>
                </a:solidFill>
                <a:latin typeface="Hangyaboly"/>
              </a:rPr>
              <a:t>Thursday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318843" y="4557746"/>
            <a:ext cx="1341796" cy="58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8F7A6F"/>
                </a:solidFill>
                <a:latin typeface="Hangyaboly"/>
              </a:rPr>
              <a:t>Friday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2341" y="2223144"/>
            <a:ext cx="3051743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Vận động:</a:t>
            </a:r>
            <a:endParaRPr lang="vi-VN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VĐCB: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-TCVĐ: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975037" y="2323890"/>
            <a:ext cx="2720504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2400" b="1" dirty="0" smtClean="0">
                <a:solidFill>
                  <a:schemeClr val="accent2">
                    <a:lumMod val="50000"/>
                  </a:schemeClr>
                </a:solidFill>
              </a:rPr>
              <a:t>Toán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vi-VN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100918" y="2349239"/>
            <a:ext cx="2671915" cy="1261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hình:</a:t>
            </a:r>
            <a:endParaRPr lang="vi-VN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 smtClean="0"/>
          </a:p>
          <a:p>
            <a:pPr algn="ctr"/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dirty="0"/>
              <a:t>)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603501" y="5600031"/>
            <a:ext cx="25908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2400" b="1" dirty="0" smtClean="0">
                <a:latin typeface="+mj-lt"/>
              </a:rPr>
              <a:t>Kám phá</a:t>
            </a:r>
          </a:p>
          <a:p>
            <a:pPr algn="ctr"/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727700" y="5600031"/>
            <a:ext cx="2388333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LQCC</a:t>
            </a:r>
          </a:p>
          <a:p>
            <a:pPr algn="ctr"/>
            <a:r>
              <a:rPr lang="pt-BR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pt-BR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 chữ e, </a:t>
            </a:r>
            <a:r>
              <a:rPr lang="pt-BR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43845" y="120650"/>
            <a:ext cx="53467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</a:rPr>
              <a:t>LỚP MẪU GIÁO LỚN </a:t>
            </a:r>
            <a:r>
              <a:rPr lang="vi-VN" sz="2400" b="1" dirty="0" smtClean="0">
                <a:solidFill>
                  <a:srgbClr val="002060"/>
                </a:solidFill>
              </a:rPr>
              <a:t>A2</a:t>
            </a:r>
            <a:endParaRPr lang="vi-VN" sz="2400" b="1" dirty="0">
              <a:solidFill>
                <a:srgbClr val="002060"/>
              </a:solidFill>
            </a:endParaRPr>
          </a:p>
          <a:p>
            <a:pPr algn="ctr"/>
            <a:r>
              <a:rPr lang="vi-VN" sz="2000" b="1" dirty="0">
                <a:solidFill>
                  <a:srgbClr val="002060"/>
                </a:solidFill>
              </a:rPr>
              <a:t>Nội dung hoạt động tuần </a:t>
            </a:r>
            <a:r>
              <a:rPr lang="vi-VN" sz="2000" b="1" dirty="0" smtClean="0">
                <a:solidFill>
                  <a:srgbClr val="002060"/>
                </a:solidFill>
              </a:rPr>
              <a:t>4 tháng </a:t>
            </a:r>
            <a:r>
              <a:rPr lang="en-US" sz="2000" b="1" dirty="0" smtClean="0">
                <a:solidFill>
                  <a:srgbClr val="002060"/>
                </a:solidFill>
              </a:rPr>
              <a:t>1</a:t>
            </a:r>
            <a:r>
              <a:rPr lang="vi-VN" sz="2000" b="1" dirty="0" smtClean="0">
                <a:solidFill>
                  <a:srgbClr val="002060"/>
                </a:solidFill>
              </a:rPr>
              <a:t>0</a:t>
            </a:r>
            <a:endParaRPr lang="vi-VN" sz="2000" b="1" dirty="0">
              <a:solidFill>
                <a:srgbClr val="002060"/>
              </a:solidFill>
            </a:endParaRPr>
          </a:p>
          <a:p>
            <a:pPr algn="ctr"/>
            <a:r>
              <a:rPr lang="vi-VN" sz="2000" b="1" dirty="0">
                <a:solidFill>
                  <a:srgbClr val="002060"/>
                </a:solidFill>
              </a:rPr>
              <a:t>Từ ngày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vi-VN" sz="2000" b="1" dirty="0" smtClean="0">
                <a:solidFill>
                  <a:srgbClr val="002060"/>
                </a:solidFill>
              </a:rPr>
              <a:t>23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đến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vi-VN" sz="2000" b="1" dirty="0" smtClean="0">
                <a:solidFill>
                  <a:srgbClr val="002060"/>
                </a:solidFill>
              </a:rPr>
              <a:t>27</a:t>
            </a:r>
            <a:r>
              <a:rPr lang="en-US" sz="2000" b="1" dirty="0" smtClean="0">
                <a:solidFill>
                  <a:srgbClr val="002060"/>
                </a:solidFill>
              </a:rPr>
              <a:t>/</a:t>
            </a:r>
            <a:r>
              <a:rPr lang="vi-VN" sz="2000" b="1" dirty="0" smtClean="0">
                <a:solidFill>
                  <a:srgbClr val="002060"/>
                </a:solidFill>
              </a:rPr>
              <a:t>10</a:t>
            </a:r>
            <a:r>
              <a:rPr lang="en-US" sz="2000" b="1" dirty="0" smtClean="0">
                <a:solidFill>
                  <a:srgbClr val="002060"/>
                </a:solidFill>
              </a:rPr>
              <a:t>/2023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23" name="Picture 10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8222126" y="2063063"/>
            <a:ext cx="3803774" cy="302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09418" y="1322052"/>
            <a:ext cx="3051743" cy="3024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82341" y="1322052"/>
            <a:ext cx="3051743" cy="3024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962536" y="1322052"/>
            <a:ext cx="3051743" cy="3024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294257" y="4536000"/>
            <a:ext cx="3051743" cy="3024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463869" y="4536000"/>
            <a:ext cx="3051743" cy="3024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68207" y="2167454"/>
            <a:ext cx="6956892" cy="518288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525098" y="1454213"/>
            <a:ext cx="1883774" cy="58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8F7A6F"/>
                </a:solidFill>
                <a:latin typeface="Hangyaboly"/>
              </a:rPr>
              <a:t>Wednesday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6913139" y="-54195"/>
            <a:ext cx="3803774" cy="3024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8815026" y="5747867"/>
            <a:ext cx="1876974" cy="181213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532695" y="1454213"/>
            <a:ext cx="1341796" cy="58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8F7A6F"/>
                </a:solidFill>
                <a:latin typeface="Hangyaboly"/>
              </a:rPr>
              <a:t>Monday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664391" y="1454213"/>
            <a:ext cx="1341796" cy="58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8F7A6F"/>
                </a:solidFill>
                <a:latin typeface="Hangyaboly"/>
              </a:rPr>
              <a:t>Tuesday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977004" y="4701746"/>
            <a:ext cx="1695490" cy="58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8F7A6F"/>
                </a:solidFill>
                <a:latin typeface="Hangyaboly"/>
              </a:rPr>
              <a:t>Thursday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318843" y="4701746"/>
            <a:ext cx="1341796" cy="58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8F7A6F"/>
                </a:solidFill>
                <a:latin typeface="Hangyaboly"/>
              </a:rPr>
              <a:t>Friday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64460" y="2569338"/>
            <a:ext cx="2487505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2400" b="1" dirty="0">
                <a:solidFill>
                  <a:schemeClr val="accent2">
                    <a:lumMod val="50000"/>
                  </a:schemeClr>
                </a:solidFill>
              </a:rPr>
              <a:t>Văn học:</a:t>
            </a:r>
            <a:endParaRPr lang="vi-VN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vi-VN" sz="2000" dirty="0" smtClean="0">
                <a:solidFill>
                  <a:schemeClr val="accent2">
                    <a:lumMod val="50000"/>
                  </a:schemeClr>
                </a:solidFill>
              </a:rPr>
              <a:t>Truyện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vi-VN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vi-VN" sz="2000" dirty="0" smtClean="0">
                <a:solidFill>
                  <a:schemeClr val="accent2">
                    <a:lumMod val="50000"/>
                  </a:schemeClr>
                </a:solidFill>
              </a:rPr>
              <a:t>ự </a:t>
            </a:r>
            <a:r>
              <a:rPr lang="vi-VN" sz="2000" dirty="0">
                <a:solidFill>
                  <a:schemeClr val="accent2">
                    <a:lumMod val="50000"/>
                  </a:schemeClr>
                </a:solidFill>
              </a:rPr>
              <a:t>tích bánh chưng bánh giày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Asap Regular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046653" y="2569338"/>
            <a:ext cx="2639685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Khám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phá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Tết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Đán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049903" y="2236026"/>
            <a:ext cx="2834164" cy="1908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2400" b="1" dirty="0">
                <a:solidFill>
                  <a:schemeClr val="accent2">
                    <a:lumMod val="50000"/>
                  </a:schemeClr>
                </a:solidFill>
              </a:rPr>
              <a:t>Âm nhạc:</a:t>
            </a:r>
            <a:endParaRPr lang="vi-VN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vi-VN" sz="2000" dirty="0">
                <a:solidFill>
                  <a:schemeClr val="accent2">
                    <a:lumMod val="50000"/>
                  </a:schemeClr>
                </a:solidFill>
              </a:rPr>
              <a:t>Bài: “Chúc Tết” 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vi-VN" sz="2000" dirty="0" smtClean="0">
                <a:solidFill>
                  <a:schemeClr val="accent2">
                    <a:lumMod val="50000"/>
                  </a:schemeClr>
                </a:solidFill>
              </a:rPr>
              <a:t>Tác </a:t>
            </a:r>
            <a:r>
              <a:rPr lang="vi-VN" sz="2000" dirty="0">
                <a:solidFill>
                  <a:schemeClr val="accent2">
                    <a:lumMod val="50000"/>
                  </a:schemeClr>
                </a:solidFill>
              </a:rPr>
              <a:t>giả: </a:t>
            </a:r>
            <a:r>
              <a:rPr lang="vi-VN" sz="2000" dirty="0" smtClean="0">
                <a:solidFill>
                  <a:schemeClr val="accent2">
                    <a:lumMod val="50000"/>
                  </a:schemeClr>
                </a:solidFill>
              </a:rPr>
              <a:t>Ng </a:t>
            </a:r>
            <a:r>
              <a:rPr lang="vi-VN" sz="2000" dirty="0">
                <a:solidFill>
                  <a:schemeClr val="accent2">
                    <a:lumMod val="50000"/>
                  </a:schemeClr>
                </a:solidFill>
              </a:rPr>
              <a:t>Văn Hiên 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vi-VN" sz="2000" dirty="0" smtClean="0">
                <a:solidFill>
                  <a:schemeClr val="accent2">
                    <a:lumMod val="50000"/>
                  </a:schemeClr>
                </a:solidFill>
              </a:rPr>
              <a:t>VĐ </a:t>
            </a:r>
            <a:r>
              <a:rPr lang="vi-VN" sz="2000" dirty="0">
                <a:solidFill>
                  <a:schemeClr val="accent2">
                    <a:lumMod val="50000"/>
                  </a:schemeClr>
                </a:solidFill>
              </a:rPr>
              <a:t>MH - NH</a:t>
            </a:r>
            <a:r>
              <a:rPr lang="vi-VN" sz="20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vi-VN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vi-VN" sz="2000" dirty="0">
                <a:solidFill>
                  <a:schemeClr val="accent2">
                    <a:lumMod val="50000"/>
                  </a:schemeClr>
                </a:solidFill>
              </a:rPr>
              <a:t>Mùa xuân ơi 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vi-VN" sz="2000" dirty="0" smtClean="0">
                <a:solidFill>
                  <a:schemeClr val="accent2">
                    <a:lumMod val="50000"/>
                  </a:schemeClr>
                </a:solidFill>
              </a:rPr>
              <a:t>TCAN</a:t>
            </a:r>
            <a:r>
              <a:rPr lang="vi-VN" sz="2000" dirty="0">
                <a:solidFill>
                  <a:schemeClr val="accent2">
                    <a:lumMod val="50000"/>
                  </a:schemeClr>
                </a:solidFill>
              </a:rPr>
              <a:t>: Hái hoa dân chủ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Asap Regular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743316" y="5793508"/>
            <a:ext cx="2492849" cy="395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000" dirty="0" err="1" smtClean="0">
                <a:solidFill>
                  <a:srgbClr val="5D312D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sz="2000" dirty="0" smtClean="0">
                <a:solidFill>
                  <a:srgbClr val="5D31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5D312D"/>
                </a:solidFill>
                <a:latin typeface="Arial" pitchFamily="34" charset="0"/>
                <a:cs typeface="Arial" pitchFamily="34" charset="0"/>
              </a:rPr>
              <a:t>Tết</a:t>
            </a:r>
            <a:r>
              <a:rPr lang="en-US" sz="2000" dirty="0" smtClean="0">
                <a:solidFill>
                  <a:srgbClr val="5D31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5D312D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000" dirty="0" smtClean="0">
                <a:solidFill>
                  <a:srgbClr val="5D31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5D312D"/>
                </a:solidFill>
                <a:latin typeface="Arial" pitchFamily="34" charset="0"/>
                <a:cs typeface="Arial" pitchFamily="34" charset="0"/>
              </a:rPr>
              <a:t>Đán</a:t>
            </a:r>
            <a:r>
              <a:rPr lang="en-US" sz="2000" dirty="0" smtClean="0">
                <a:solidFill>
                  <a:srgbClr val="5D312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rgbClr val="5D312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" descr="https://f10-zpc.zdn.vn/5455432144764927104/f68185313d54f90aa04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699" y="56545"/>
            <a:ext cx="1379591" cy="129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527300" y="225417"/>
            <a:ext cx="53467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</a:rPr>
              <a:t>LỚP MẪU GIÁO LỚN A3</a:t>
            </a:r>
          </a:p>
          <a:p>
            <a:pPr algn="ctr"/>
            <a:r>
              <a:rPr lang="vi-VN" sz="2000" b="1" dirty="0">
                <a:solidFill>
                  <a:srgbClr val="002060"/>
                </a:solidFill>
              </a:rPr>
              <a:t>Nội dung hoạt động tuần </a:t>
            </a:r>
            <a:r>
              <a:rPr lang="en-US" sz="2000" b="1" dirty="0" smtClean="0">
                <a:solidFill>
                  <a:srgbClr val="002060"/>
                </a:solidFill>
              </a:rPr>
              <a:t>3</a:t>
            </a:r>
            <a:r>
              <a:rPr lang="vi-VN" sz="2000" b="1" dirty="0" smtClean="0">
                <a:solidFill>
                  <a:srgbClr val="002060"/>
                </a:solidFill>
              </a:rPr>
              <a:t> </a:t>
            </a:r>
            <a:r>
              <a:rPr lang="vi-VN" sz="2000" b="1" dirty="0">
                <a:solidFill>
                  <a:srgbClr val="002060"/>
                </a:solidFill>
              </a:rPr>
              <a:t>tháng </a:t>
            </a:r>
            <a:r>
              <a:rPr lang="en-US" sz="2000" b="1" dirty="0">
                <a:solidFill>
                  <a:srgbClr val="002060"/>
                </a:solidFill>
              </a:rPr>
              <a:t>1</a:t>
            </a:r>
            <a:endParaRPr lang="vi-VN" sz="2000" b="1" dirty="0">
              <a:solidFill>
                <a:srgbClr val="002060"/>
              </a:solidFill>
            </a:endParaRPr>
          </a:p>
          <a:p>
            <a:pPr algn="ctr"/>
            <a:r>
              <a:rPr lang="vi-VN" sz="2000" b="1" dirty="0">
                <a:solidFill>
                  <a:srgbClr val="002060"/>
                </a:solidFill>
              </a:rPr>
              <a:t>Từ ngày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16 </a:t>
            </a:r>
            <a:r>
              <a:rPr lang="en-US" sz="2000" b="1" dirty="0" err="1" smtClean="0">
                <a:solidFill>
                  <a:srgbClr val="002060"/>
                </a:solidFill>
              </a:rPr>
              <a:t>đến</a:t>
            </a:r>
            <a:r>
              <a:rPr lang="en-US" sz="2000" b="1" dirty="0" smtClean="0">
                <a:solidFill>
                  <a:srgbClr val="002060"/>
                </a:solidFill>
              </a:rPr>
              <a:t> 21/01/2023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2519106" y="5850477"/>
            <a:ext cx="2681544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000" dirty="0" err="1" smtClean="0">
                <a:solidFill>
                  <a:srgbClr val="5D312D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sz="2000" dirty="0" smtClean="0">
                <a:solidFill>
                  <a:srgbClr val="5D31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5D312D"/>
                </a:solidFill>
                <a:latin typeface="Arial" pitchFamily="34" charset="0"/>
                <a:cs typeface="Arial" pitchFamily="34" charset="0"/>
              </a:rPr>
              <a:t>Tết</a:t>
            </a:r>
            <a:r>
              <a:rPr lang="en-US" sz="2000" dirty="0" smtClean="0">
                <a:solidFill>
                  <a:srgbClr val="5D31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5D312D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000" dirty="0" smtClean="0">
                <a:solidFill>
                  <a:srgbClr val="5D31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5D312D"/>
                </a:solidFill>
                <a:latin typeface="Arial" pitchFamily="34" charset="0"/>
                <a:cs typeface="Arial" pitchFamily="34" charset="0"/>
              </a:rPr>
              <a:t>Đán</a:t>
            </a:r>
            <a:r>
              <a:rPr lang="en-US" sz="2000" dirty="0" smtClean="0">
                <a:solidFill>
                  <a:srgbClr val="5D312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rgbClr val="5D312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246</Words>
  <Application>Microsoft Office PowerPoint</Application>
  <PresentationFormat>Custom</PresentationFormat>
  <Paragraphs>57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Hangyaboly</vt:lpstr>
      <vt:lpstr>Asap Regular Bold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TKB tuần 4 tháng 2.2022</dc:title>
  <dc:creator>Admin</dc:creator>
  <cp:lastModifiedBy>MTC</cp:lastModifiedBy>
  <cp:revision>10</cp:revision>
  <dcterms:created xsi:type="dcterms:W3CDTF">2006-08-16T00:00:00Z</dcterms:created>
  <dcterms:modified xsi:type="dcterms:W3CDTF">2023-10-16T07:50:02Z</dcterms:modified>
  <dc:identifier>DAE424gneQ4</dc:identifier>
</cp:coreProperties>
</file>